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69" r:id="rId6"/>
    <p:sldId id="261" r:id="rId7"/>
    <p:sldId id="294" r:id="rId8"/>
    <p:sldId id="271" r:id="rId9"/>
    <p:sldId id="272" r:id="rId10"/>
    <p:sldId id="281" r:id="rId11"/>
    <p:sldId id="282" r:id="rId12"/>
    <p:sldId id="285" r:id="rId13"/>
    <p:sldId id="291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26CD6-6646-4879-9C6D-D3D7D3ADC562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4C2B1-F712-4ACD-9D34-6C709B049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12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C2B1-F712-4ACD-9D34-6C709B04935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43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A023-1A03-4237-94D8-2338943C576B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66EF8A-259A-442C-ABB4-44B0838A3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A023-1A03-4237-94D8-2338943C576B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EF8A-259A-442C-ABB4-44B0838A3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A023-1A03-4237-94D8-2338943C576B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EF8A-259A-442C-ABB4-44B0838A3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A023-1A03-4237-94D8-2338943C576B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66EF8A-259A-442C-ABB4-44B0838A3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A023-1A03-4237-94D8-2338943C576B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EF8A-259A-442C-ABB4-44B0838A3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A023-1A03-4237-94D8-2338943C576B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EF8A-259A-442C-ABB4-44B0838A3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A023-1A03-4237-94D8-2338943C576B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66EF8A-259A-442C-ABB4-44B0838A3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A023-1A03-4237-94D8-2338943C576B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EF8A-259A-442C-ABB4-44B0838A3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A023-1A03-4237-94D8-2338943C576B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EF8A-259A-442C-ABB4-44B0838A3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A023-1A03-4237-94D8-2338943C576B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EF8A-259A-442C-ABB4-44B0838A3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A023-1A03-4237-94D8-2338943C576B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6EF8A-259A-442C-ABB4-44B0838A3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8FA023-1A03-4237-94D8-2338943C576B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66EF8A-259A-442C-ABB4-44B0838A3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54280">
            <a:off x="7216956" y="540084"/>
            <a:ext cx="1293384" cy="17245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10226">
            <a:off x="639374" y="558492"/>
            <a:ext cx="1369346" cy="18257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4231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МБОУ « </a:t>
            </a:r>
            <a:r>
              <a:rPr lang="ru-RU" sz="1600" b="1" dirty="0" err="1" smtClean="0"/>
              <a:t>Краснощековская</a:t>
            </a:r>
            <a:r>
              <a:rPr lang="ru-RU" sz="1600" b="1" dirty="0" smtClean="0"/>
              <a:t> средняя общеобразовательная школа №1»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748464" cy="3600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«МЯГКАЯ </a:t>
            </a:r>
            <a:r>
              <a:rPr lang="ru-RU" sz="3600" b="1" dirty="0" smtClean="0">
                <a:solidFill>
                  <a:srgbClr val="FF0000"/>
                </a:solidFill>
              </a:rPr>
              <a:t>ИГРУШКА-ЗАЙКА»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Автор учащаяся 6 «Б» класса :  </a:t>
            </a:r>
            <a:r>
              <a:rPr lang="ru-RU" sz="2000" b="1" dirty="0" err="1" smtClean="0">
                <a:solidFill>
                  <a:srgbClr val="FF0000"/>
                </a:solidFill>
              </a:rPr>
              <a:t>Лямкина</a:t>
            </a:r>
            <a:r>
              <a:rPr lang="ru-RU" sz="2000" b="1" dirty="0" smtClean="0">
                <a:solidFill>
                  <a:srgbClr val="FF0000"/>
                </a:solidFill>
              </a:rPr>
              <a:t> В.А.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Учитель технологии 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err="1" smtClean="0">
                <a:solidFill>
                  <a:srgbClr val="FF0000"/>
                </a:solidFill>
              </a:rPr>
              <a:t>Холодулина</a:t>
            </a:r>
            <a:r>
              <a:rPr lang="ru-RU" sz="2000" b="1" dirty="0" smtClean="0">
                <a:solidFill>
                  <a:srgbClr val="FF0000"/>
                </a:solidFill>
              </a:rPr>
              <a:t> Н.В.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2022 год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3268">
            <a:off x="6904900" y="4309326"/>
            <a:ext cx="1432536" cy="19100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39761">
            <a:off x="751623" y="4373425"/>
            <a:ext cx="1438403" cy="19178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90392"/>
            <a:ext cx="1296144" cy="1728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1876"/>
            <a:ext cx="1091197" cy="14549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64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6120680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.Стачать детали ушей, так чтоб получилось два уха прошить 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5.Стачать детали 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лапки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, так чтоб получилось  две лапки  и прошить 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Стачать детали ног, так чтоб получилось две 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ноги и прошить 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7.Стачать детали туловища и прошить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8.Стачать детали хвоста и прошить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868144" y="2924944"/>
            <a:ext cx="1944216" cy="852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78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9217024" cy="1340768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Наполнить готовые детали (голову, туловище, руки, 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ноги)  </a:t>
            </a:r>
            <a:r>
              <a:rPr lang="ru-RU" sz="2800" cap="none" dirty="0" err="1" smtClean="0">
                <a:latin typeface="Times New Roman" pitchFamily="18" charset="0"/>
                <a:cs typeface="Times New Roman" pitchFamily="18" charset="0"/>
              </a:rPr>
              <a:t>синтепоном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юдмила\Desktop\20220510_144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77696" y="1874832"/>
            <a:ext cx="5313346" cy="4245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1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1944216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  <a:t>10.Собираем игрушку: ушки пришить к голове, вставить глазки. Верхние </a:t>
            </a:r>
            <a: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  <a:t>и нижние </a:t>
            </a:r>
            <a: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  <a:t> лапки </a:t>
            </a:r>
            <a: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  <a:t>пришить длинной тонкой иглой к туловищу </a:t>
            </a:r>
            <a:r>
              <a:rPr lang="ru-RU" sz="2800" cap="none" dirty="0" smtClean="0">
                <a:effectLst/>
                <a:latin typeface="Times New Roman" pitchFamily="18" charset="0"/>
                <a:cs typeface="Times New Roman" pitchFamily="18" charset="0"/>
              </a:rPr>
              <a:t>, сзади пришить хвостик. Вышить черными нитками носик и из ленточки пришить бантик на шею игрушке.</a:t>
            </a: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Людмила\Desktop\20220510_145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01116" y="2751612"/>
            <a:ext cx="3960440" cy="3587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27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игрушка зайка </a:t>
            </a:r>
            <a:endParaRPr lang="ru-RU" dirty="0"/>
          </a:p>
        </p:txBody>
      </p:sp>
      <p:pic>
        <p:nvPicPr>
          <p:cNvPr id="8" name="Picture 6" descr="C:\Users\Людмила\Desktop\20220510_15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92690" y="2251926"/>
            <a:ext cx="4732232" cy="3918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88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140968"/>
            <a:ext cx="7488832" cy="1728192"/>
          </a:xfrm>
        </p:spPr>
        <p:txBody>
          <a:bodyPr>
            <a:normAutofit fontScale="70000" lnSpcReduction="20000"/>
          </a:bodyPr>
          <a:lstStyle/>
          <a:p>
            <a:endParaRPr lang="ru-RU" sz="40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40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4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39761">
            <a:off x="811103" y="1867364"/>
            <a:ext cx="1438403" cy="19178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955" y="1571617"/>
            <a:ext cx="1210989" cy="1569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3268">
            <a:off x="6751321" y="1927349"/>
            <a:ext cx="1397293" cy="18630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88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26876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Цель: </a:t>
            </a:r>
            <a:r>
              <a:rPr lang="ru-RU" sz="2400" dirty="0" smtClean="0"/>
              <a:t>научится</a:t>
            </a:r>
            <a:r>
              <a:rPr lang="ru-RU" sz="2400" dirty="0" smtClean="0"/>
              <a:t>  </a:t>
            </a:r>
            <a:r>
              <a:rPr lang="ru-RU" sz="2400" dirty="0" smtClean="0"/>
              <a:t>изготовлению мягкой игрушки, </a:t>
            </a:r>
            <a:r>
              <a:rPr lang="ru-RU" sz="2400" dirty="0" smtClean="0"/>
              <a:t>расширению кругозора </a:t>
            </a:r>
            <a:r>
              <a:rPr lang="ru-RU" sz="2400" dirty="0"/>
              <a:t>и </a:t>
            </a:r>
            <a:r>
              <a:rPr lang="ru-RU" sz="2400" dirty="0" smtClean="0"/>
              <a:t>приобретению новых знаний . 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Задачи :</a:t>
            </a:r>
          </a:p>
          <a:p>
            <a:r>
              <a:rPr lang="ru-RU" sz="2400" dirty="0" smtClean="0"/>
              <a:t>1.Рассмотреть изготовление мягкой </a:t>
            </a:r>
            <a:r>
              <a:rPr lang="ru-RU" sz="2400" dirty="0" smtClean="0"/>
              <a:t>игрушки, </a:t>
            </a:r>
            <a:r>
              <a:rPr lang="ru-RU" sz="2400" dirty="0" smtClean="0"/>
              <a:t>историю  его возникновения, необходимый </a:t>
            </a:r>
            <a:r>
              <a:rPr lang="ru-RU" sz="2400" dirty="0" smtClean="0"/>
              <a:t>материал</a:t>
            </a:r>
            <a:r>
              <a:rPr lang="ru-RU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smtClean="0"/>
              <a:t>и технологию выполнения.  </a:t>
            </a:r>
          </a:p>
          <a:p>
            <a:r>
              <a:rPr lang="ru-RU" sz="2400" dirty="0" smtClean="0"/>
              <a:t>2.Отработать практические навыки по изготовлению </a:t>
            </a:r>
            <a:r>
              <a:rPr lang="ru-RU" sz="2400" dirty="0" smtClean="0"/>
              <a:t>мягкой игрушки.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175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мягкой игрушки своими руками - очень увлекательное дело, которым могут заниматься и взрослые и дети.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Мягкие игрушки можно шить из самых разных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материалов: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лоскутков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ткани,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кожи, меха, трикотажа.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использовать обрезки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лент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кружева, бусины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пуговицы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Пошив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мягких игрушек своими руками - очень полезное занятие для детей.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Оно тренирует мелкую моторику, внимание, усидчивость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 фантазию,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0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истории мы знаем, что первые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мягкие игрушки появились в начале XX века в Германии.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Первой прославившейся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весь мир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мягкой игрушкой был медведь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Тедди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немецкой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фирмы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Штайф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Игрушечный медведь стал неразлучным спутником большинства детей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                    </a:t>
            </a:r>
            <a:endParaRPr lang="en-US" dirty="0"/>
          </a:p>
          <a:p>
            <a:r>
              <a:rPr lang="ru-RU" dirty="0" smtClean="0"/>
              <a:t>                                                               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55974"/>
            <a:ext cx="2469655" cy="31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8" y="3641962"/>
            <a:ext cx="4824537" cy="302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69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04" y="1185983"/>
            <a:ext cx="7211043" cy="505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7" y="3244335"/>
            <a:ext cx="48571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И, сегодня мы видим изобилие мягкой игрушки. Это и мишки, и обезьянки и котики, и, конечно же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зайки.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6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Глядя на эти милые создания,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тоже решила создать свою мягкую игрушку –зайку.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Людмила\Desktop\20220510_150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92690" y="2251926"/>
            <a:ext cx="4732232" cy="3918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57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Инструменты, материалы, приспособления, оборудование для работы: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Картон (для перевода выкроек)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Карандаш.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Ткань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Синтепон (для наполнения игрушки)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Бусинки для глаз-2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штуки.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Нитки (в тон ткани) и черные (для пришивания глаз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выполнения носа)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Длинная тонкая игла.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Ножницы.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Швейная машина (можно сшить вручную)</a:t>
            </a: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536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Последовательность выполнения работы.</a:t>
            </a:r>
            <a:endParaRPr lang="ru-RU" sz="3200" b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Перевести выкройку на ткань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Туловище -2 дет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Ухо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Рука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-4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Нога 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Хвост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- 1дет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Людмила\Desktop\20220510_144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348880"/>
            <a:ext cx="4932040" cy="3690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22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Прибавить к выкройкам припуски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швы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Вырезать детали.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Людмила\Desktop\20220510_143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03111" y="1823391"/>
            <a:ext cx="5321793" cy="4068515"/>
          </a:xfrm>
          <a:prstGeom prst="rect">
            <a:avLst/>
          </a:prstGeom>
          <a:noFill/>
        </p:spPr>
      </p:pic>
      <p:pic>
        <p:nvPicPr>
          <p:cNvPr id="5" name="Picture 4" descr="C:\Users\Людмила\Desktop\20220510_143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77680" y="1863080"/>
            <a:ext cx="5328592" cy="3995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74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871</TotalTime>
  <Words>404</Words>
  <Application>Microsoft Office PowerPoint</Application>
  <PresentationFormat>Экран (4:3)</PresentationFormat>
  <Paragraphs>73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МБОУ « Краснощековская средняя общеобразовательная школа №1»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4.Стачать детали ушей, так чтоб получилось два уха прошить  5.Стачать детали лапки, так чтоб получилось  две лапки  и прошить  6.Стачать детали ног, так чтоб получилось две  ноги и прошить  7.Стачать детали туловища и прошить 8.Стачать детали хвоста и прошить   </vt:lpstr>
      <vt:lpstr>9. Наполнить готовые детали (голову, туловище, руки, ноги)  синтепоном.</vt:lpstr>
      <vt:lpstr>10.Собираем игрушку: ушки пришить к голове, вставить глазки. Верхние и нижние  лапки пришить длинной тонкой иглой к туловищу , сзади пришить хвостик. Вышить черными нитками носик и из ленточки пришить бантик на шею игрушке.</vt:lpstr>
      <vt:lpstr>Моя игрушка зайка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Людмила Лямкина</cp:lastModifiedBy>
  <cp:revision>89</cp:revision>
  <dcterms:created xsi:type="dcterms:W3CDTF">2016-01-01T08:02:25Z</dcterms:created>
  <dcterms:modified xsi:type="dcterms:W3CDTF">2022-05-10T12:54:14Z</dcterms:modified>
</cp:coreProperties>
</file>