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4" r:id="rId6"/>
    <p:sldId id="263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C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3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90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4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0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t="967"/>
          <a:stretch>
            <a:fillRect/>
          </a:stretch>
        </p:blipFill>
        <p:spPr>
          <a:xfrm rot="5400000">
            <a:off x="786134" y="-799360"/>
            <a:ext cx="7555684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28" y="116632"/>
            <a:ext cx="8229600" cy="19090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ECF200"/>
                </a:solidFill>
              </a:rPr>
              <a:t/>
            </a:r>
            <a:br>
              <a:rPr lang="ru-RU" dirty="0" smtClean="0">
                <a:solidFill>
                  <a:srgbClr val="ECF200"/>
                </a:solidFill>
              </a:rPr>
            </a:br>
            <a:r>
              <a:rPr lang="ru-RU" i="1" dirty="0" smtClean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приемы техники «</a:t>
            </a:r>
            <a:r>
              <a:rPr lang="ru-RU" i="1" dirty="0" err="1" smtClean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Изонить</a:t>
            </a:r>
            <a:r>
              <a:rPr lang="ru-RU" i="1" dirty="0" smtClean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32128" y="4509120"/>
            <a:ext cx="3203848" cy="219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5240" algn="r">
              <a:lnSpc>
                <a:spcPct val="115000"/>
              </a:lnSpc>
              <a:spcAft>
                <a:spcPts val="0"/>
              </a:spcAft>
              <a:tabLst>
                <a:tab pos="362585" algn="l"/>
              </a:tabLst>
            </a:pPr>
            <a:r>
              <a:rPr lang="ru-RU" i="1" dirty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1600" i="1" dirty="0">
              <a:solidFill>
                <a:srgbClr val="EC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" algn="r">
              <a:lnSpc>
                <a:spcPct val="115000"/>
              </a:lnSpc>
              <a:spcAft>
                <a:spcPts val="0"/>
              </a:spcAft>
              <a:tabLst>
                <a:tab pos="362585" algn="l"/>
              </a:tabLst>
            </a:pPr>
            <a:r>
              <a:rPr lang="ru-RU" i="1" dirty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ученица 9 «Б» класса</a:t>
            </a:r>
            <a:endParaRPr lang="ru-RU" sz="1600" i="1" dirty="0">
              <a:solidFill>
                <a:srgbClr val="EC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" algn="r">
              <a:lnSpc>
                <a:spcPct val="115000"/>
              </a:lnSpc>
              <a:spcAft>
                <a:spcPts val="0"/>
              </a:spcAft>
              <a:tabLst>
                <a:tab pos="362585" algn="l"/>
              </a:tabLst>
            </a:pPr>
            <a:r>
              <a:rPr lang="ru-RU" i="1" dirty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Калугина Елизавета </a:t>
            </a:r>
            <a:endParaRPr lang="ru-RU" sz="1600" i="1" dirty="0">
              <a:solidFill>
                <a:srgbClr val="EC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" indent="289560" algn="r">
              <a:lnSpc>
                <a:spcPct val="115000"/>
              </a:lnSpc>
              <a:spcAft>
                <a:spcPts val="0"/>
              </a:spcAft>
              <a:tabLst>
                <a:tab pos="362585" algn="l"/>
              </a:tabLst>
            </a:pPr>
            <a:r>
              <a:rPr lang="ru-RU" i="1" dirty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sz="1600" i="1" dirty="0">
              <a:solidFill>
                <a:srgbClr val="EC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" indent="289560" algn="r">
              <a:lnSpc>
                <a:spcPct val="115000"/>
              </a:lnSpc>
              <a:spcAft>
                <a:spcPts val="0"/>
              </a:spcAft>
              <a:tabLst>
                <a:tab pos="362585" algn="l"/>
              </a:tabLst>
            </a:pPr>
            <a:r>
              <a:rPr lang="ru-RU" i="1" dirty="0" err="1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Холодулина</a:t>
            </a:r>
            <a:r>
              <a:rPr lang="ru-RU" i="1" dirty="0">
                <a:solidFill>
                  <a:srgbClr val="EC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</a:t>
            </a:r>
            <a:endParaRPr lang="ru-RU" sz="1600" i="1" dirty="0">
              <a:solidFill>
                <a:srgbClr val="EC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ed-kopilka.ru/upload/blogs/13740_4d0b2b53c19182d494399c995a835f01.jpg.jpg"/>
          <p:cNvPicPr>
            <a:picLocks noChangeAspect="1" noChangeArrowheads="1"/>
          </p:cNvPicPr>
          <p:nvPr/>
        </p:nvPicPr>
        <p:blipFill>
          <a:blip r:embed="rId2" cstate="print"/>
          <a:srcRect b="3106"/>
          <a:stretch>
            <a:fillRect/>
          </a:stretch>
        </p:blipFill>
        <p:spPr bwMode="auto">
          <a:xfrm>
            <a:off x="0" y="0"/>
            <a:ext cx="4680520" cy="3528392"/>
          </a:xfrm>
          <a:prstGeom prst="rect">
            <a:avLst/>
          </a:prstGeom>
          <a:noFill/>
        </p:spPr>
      </p:pic>
      <p:pic>
        <p:nvPicPr>
          <p:cNvPr id="6" name="Picture 2" descr="isonit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02232" y="2996952"/>
            <a:ext cx="4841768" cy="3851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oni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949052" cy="7821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8244408" cy="12150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Заполнение угла</a:t>
            </a: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5486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isonit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ni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379" y="-1"/>
            <a:ext cx="1011504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19672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+mn-lt"/>
              </a:rPr>
              <a:t>Заполнение круга</a:t>
            </a:r>
            <a:br>
              <a:rPr lang="ru-RU" b="1" i="1" dirty="0" smtClean="0">
                <a:solidFill>
                  <a:srgbClr val="0070C0"/>
                </a:solidFill>
                <a:latin typeface="+mn-lt"/>
              </a:rPr>
            </a:br>
            <a:endParaRPr lang="ru-RU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472" y="-297"/>
            <a:ext cx="940694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isoni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4489" y="0"/>
            <a:ext cx="1011504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472" y="-297"/>
            <a:ext cx="940694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isonit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5512" y="0"/>
            <a:ext cx="1008529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н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5050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2801"/>
            <a:ext cx="7055380" cy="140053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+mn-lt"/>
              </a:rPr>
              <a:t>Заполнение спиралей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н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1" cy="68389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Неполное заполнение овалов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зон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+mn-lt"/>
              </a:rPr>
              <a:t>Заполнение дуг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363</TotalTime>
  <Words>24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 Основные приемы техники «Изонить» </vt:lpstr>
      <vt:lpstr>Заполнение угла</vt:lpstr>
      <vt:lpstr>Презентация PowerPoint</vt:lpstr>
      <vt:lpstr>Заполнение круга </vt:lpstr>
      <vt:lpstr> </vt:lpstr>
      <vt:lpstr> </vt:lpstr>
      <vt:lpstr>Заполнение спиралей </vt:lpstr>
      <vt:lpstr> Неполное заполнение овалов</vt:lpstr>
      <vt:lpstr>Заполнение дуг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Учетная запись Майкрософт</cp:lastModifiedBy>
  <cp:revision>40</cp:revision>
  <dcterms:created xsi:type="dcterms:W3CDTF">2020-03-10T01:06:29Z</dcterms:created>
  <dcterms:modified xsi:type="dcterms:W3CDTF">2022-10-06T22:02:37Z</dcterms:modified>
</cp:coreProperties>
</file>